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png" ContentType="image/png"/>
  <Override PartName="/ppt/media/image6.jpeg" ContentType="image/jpeg"/>
  <Override PartName="/ppt/media/image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7B94810-DD5B-457F-BFF7-C7392F052A9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F29D24-B21C-4A20-AD98-B13B1B0C6D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560" cy="685008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9880" cy="1467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360" cy="43855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2560" cy="51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42371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2024-02-12T22:39:23Z</dcterms:modified>
  <cp:revision>325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